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0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1CF20-54E1-D840-3AFD-EEA0204EC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01459-A93C-3216-D4CD-DC13AC205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5BEED-86C9-F06A-90B6-57D78ADA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56E4F-52F2-0346-36EF-7DF675E2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B0FA8-AD38-FB42-4A95-E63C6BC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7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BF50A-FD9E-1122-3F67-406C11C7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85F5F-CEB2-9D6F-CF2C-91806283E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3BFE23-D6FB-2CB3-48D4-99115629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FE73D-C9A2-1E4B-FC7C-E34957C4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E2DF7-678C-DBEF-6493-09888B0B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2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07193-C379-2E9D-4B49-9FC5EDE82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7F3FA8-63C2-99F8-BBD6-D3C25B990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C5734-70E4-E42E-84A6-BDF52072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EB5FC-C383-391B-B73D-4DAF5C2F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54055-96F9-914C-8003-F72BA53D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41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DD4B7-88C3-A528-9FBD-135A0E71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0BE87-7EBA-3ECB-FADD-19E93646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B5E7D-36E7-F6D1-A858-372F6215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EFA00-AA6F-FBFA-F2F5-2DEAB69A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2A0FF-9DB0-05CB-436F-0465A4B6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D35ED-DE95-7EEB-77B8-DE1B2764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0ECCC-C6B8-BC90-8308-C9365E8D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6761A-4251-4F8C-2C2E-A13B64F4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5F10B-7CA2-7CB1-2917-0DB5C4B3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6441D-C021-4F9C-C541-5E9D0C25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4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7107-5186-323D-0304-8ED8C917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7F3C9-DCAE-53CD-454E-253FBB821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6992C0-47BC-2471-1E2F-F4572A40D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F6902-7F1F-1E34-5BB2-99F2CB94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7DB95-75F0-59F9-FF7E-68C6732D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2D353-529C-E65D-62B2-1DF555D4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9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D0C5-17B8-CA35-F57E-7378D58A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FB68F-A956-0B66-B6D0-BD690AB3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B9152A-B181-382B-4696-B3C3F135E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4B2F58-677A-E0CC-57C3-CC129F48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A89354-E74F-F335-3812-679D5A1FD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6874C3-55D8-0BBE-6A60-7BCD1F75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B3AC4E-E92B-CADC-0742-0F73C415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0AE2F9-CAC9-57AF-2AF5-1F9F2B0B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7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A5062-07C4-8ACB-A301-C49F2BF2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E6C6E-5DC8-4DD9-B18D-95F7ABF7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87A8DA-44CF-95D4-E0D4-0A635733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F04B74-A6CD-F2B2-CDF0-8A6CA10E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1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CFA0F8-95C0-F8DB-5748-190F593E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E8E56-57B0-2645-80A5-9F8EFE82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CBB2B-BC81-2253-616F-8B5ABDD5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2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C1D1E-8A37-493E-1368-D965A7BA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290BD-B3D9-4D5F-4D0C-D3B17F157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2385F-4F29-D37F-D7D1-1BA14D4B7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C1B91-57C5-6BB1-D3B6-A65D4711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20F894-E142-4EA3-367D-2F917CD1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F2552-47DC-7E01-AA50-63D22C8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4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F7113-DC8D-4258-6989-86C228A5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903CEC-3096-8703-3858-D1F850E97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D5B879-BE79-9B4A-FF79-665468A8C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0B117F-1881-D8F8-98CF-BFD5D324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290B6-2EEB-5573-692E-F218CC14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EEF92-CCEF-02C3-235F-8826CDD3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7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ECE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5584D-7E57-2440-801E-F296B88D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FE5DF-5B9E-22EF-E685-DEE0ECBF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38878-6CD6-4111-B3DC-966FC726D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560AFB-0ED6-4ADA-ACDD-BB9674C3D0F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A0393-1892-258A-522C-5143CD75D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0FAFCA-AD49-5EBE-DE2A-9FF621EA8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9yu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9yu22/Blocker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CAA5-2D28-4899-311E-ED5422BC1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7586"/>
            <a:ext cx="9144000" cy="974451"/>
          </a:xfrm>
          <a:solidFill>
            <a:schemeClr val="tx2">
              <a:lumMod val="10000"/>
              <a:lumOff val="90000"/>
            </a:schemeClr>
          </a:solidFill>
          <a:effectLst>
            <a:softEdge rad="317500"/>
          </a:effectLst>
        </p:spPr>
        <p:txBody>
          <a:bodyPr/>
          <a:lstStyle/>
          <a:p>
            <a:r>
              <a:rPr lang="ko-KR" altLang="en-US" b="1"/>
              <a:t>김규희</a:t>
            </a:r>
            <a:r>
              <a:rPr lang="en-US" altLang="ko-KR" b="1"/>
              <a:t> </a:t>
            </a:r>
            <a:r>
              <a:rPr lang="ko-KR" altLang="en-US" b="1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DCE7DD-EF4C-A603-D857-76F55CD75D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클라이언트 개발</a:t>
            </a:r>
            <a:endParaRPr lang="en-US" altLang="ko-KR"/>
          </a:p>
          <a:p>
            <a:r>
              <a:rPr lang="en-US" altLang="ko-KR"/>
              <a:t>Unreal Engine</a:t>
            </a:r>
          </a:p>
        </p:txBody>
      </p:sp>
    </p:spTree>
    <p:extLst>
      <p:ext uri="{BB962C8B-B14F-4D97-AF65-F5344CB8AC3E}">
        <p14:creationId xmlns:p14="http://schemas.microsoft.com/office/powerpoint/2010/main" val="256735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인간의 얼굴, 의류, 인물사진이(가) 표시된 사진&#10;&#10;자동 생성된 설명">
            <a:extLst>
              <a:ext uri="{FF2B5EF4-FFF2-40B4-BE49-F238E27FC236}">
                <a16:creationId xmlns:a16="http://schemas.microsoft.com/office/drawing/2014/main" id="{82A16C7F-A29F-6CEF-AE9C-10472F54A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18" b="10671"/>
          <a:stretch/>
        </p:blipFill>
        <p:spPr>
          <a:xfrm>
            <a:off x="852929" y="620110"/>
            <a:ext cx="1604798" cy="1769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EC752-EE7D-C5CA-91CB-30811B668CDC}"/>
              </a:ext>
            </a:extLst>
          </p:cNvPr>
          <p:cNvSpPr txBox="1"/>
          <p:nvPr/>
        </p:nvSpPr>
        <p:spPr>
          <a:xfrm>
            <a:off x="2837792" y="620110"/>
            <a:ext cx="4351283" cy="1685077"/>
          </a:xfrm>
          <a:prstGeom prst="rect">
            <a:avLst/>
          </a:prstGeom>
          <a:solidFill>
            <a:srgbClr val="F0FECE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/>
              <a:t>김규희</a:t>
            </a:r>
            <a:endParaRPr lang="en-US" altLang="ko-KR" sz="2400" b="1"/>
          </a:p>
          <a:p>
            <a:pPr>
              <a:lnSpc>
                <a:spcPct val="150000"/>
              </a:lnSpc>
            </a:pPr>
            <a:r>
              <a:rPr lang="ko-KR" altLang="en-US" sz="2400" b="1"/>
              <a:t>📧 </a:t>
            </a:r>
            <a:r>
              <a:rPr lang="en-US" altLang="ko-KR" sz="2400" b="1"/>
              <a:t>ehtlfk2@naver.com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📞 </a:t>
            </a:r>
            <a:r>
              <a:rPr lang="en-US" altLang="ko-KR" sz="2400" b="1"/>
              <a:t>010-7153-0445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9369-308D-A207-A534-AF9C85D2472D}"/>
              </a:ext>
            </a:extLst>
          </p:cNvPr>
          <p:cNvSpPr txBox="1"/>
          <p:nvPr/>
        </p:nvSpPr>
        <p:spPr>
          <a:xfrm>
            <a:off x="2837792" y="2932387"/>
            <a:ext cx="67120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학력</a:t>
            </a:r>
            <a:endParaRPr lang="en-US" altLang="ko-KR" sz="2400" b="1"/>
          </a:p>
          <a:p>
            <a:r>
              <a:rPr lang="ko-KR" altLang="en-US" sz="2400"/>
              <a:t>한국공학대학교 게임공학과 졸업예정 </a:t>
            </a:r>
            <a:r>
              <a:rPr lang="en-US" altLang="ko-KR" sz="2400"/>
              <a:t>(2025.02)</a:t>
            </a:r>
          </a:p>
          <a:p>
            <a:endParaRPr lang="en-US" altLang="ko-KR" sz="2400"/>
          </a:p>
          <a:p>
            <a:r>
              <a:rPr lang="ko-KR" altLang="en-US" sz="2400" b="1"/>
              <a:t>기술</a:t>
            </a:r>
            <a:endParaRPr lang="en-US" altLang="ko-KR" sz="2400" b="1"/>
          </a:p>
          <a:p>
            <a:pPr marL="285750" indent="-285750">
              <a:buFontTx/>
              <a:buChar char="-"/>
            </a:pPr>
            <a:r>
              <a:rPr lang="en-US" altLang="ko-KR" sz="2400"/>
              <a:t>C,</a:t>
            </a:r>
            <a:r>
              <a:rPr lang="ko-KR" altLang="en-US" sz="2400"/>
              <a:t> </a:t>
            </a:r>
            <a:r>
              <a:rPr lang="en-US" altLang="ko-KR" sz="2400"/>
              <a:t>C++, java</a:t>
            </a:r>
          </a:p>
          <a:p>
            <a:pPr marL="285750" indent="-285750">
              <a:buFontTx/>
              <a:buChar char="-"/>
            </a:pPr>
            <a:r>
              <a:rPr lang="en-US" altLang="ko-KR" sz="2400"/>
              <a:t>Unreal Engine, Android Studio</a:t>
            </a:r>
          </a:p>
          <a:p>
            <a:pPr marL="285750" indent="-285750">
              <a:buFontTx/>
              <a:buChar char="-"/>
            </a:pPr>
            <a:endParaRPr lang="en-US" altLang="ko-KR" sz="2400"/>
          </a:p>
          <a:p>
            <a:r>
              <a:rPr lang="ko-KR" altLang="en-US" sz="2400" b="1"/>
              <a:t>깃허브</a:t>
            </a:r>
            <a:endParaRPr lang="en-US" altLang="ko-KR" sz="2400" b="1"/>
          </a:p>
          <a:p>
            <a:r>
              <a:rPr lang="en-US" altLang="ko-KR" sz="2400">
                <a:hlinkClick r:id="rId4"/>
              </a:rPr>
              <a:t>9yu22 (github.com)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74055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78364-29D1-4645-7285-4DA968781237}"/>
              </a:ext>
            </a:extLst>
          </p:cNvPr>
          <p:cNvSpPr txBox="1"/>
          <p:nvPr/>
        </p:nvSpPr>
        <p:spPr>
          <a:xfrm>
            <a:off x="493986" y="578069"/>
            <a:ext cx="6564426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4000" b="1"/>
              <a:t>졸업작품 </a:t>
            </a:r>
            <a:r>
              <a:rPr lang="en-US" altLang="ko-KR" sz="4000" b="1"/>
              <a:t>Blockers (UE 5.3)</a:t>
            </a:r>
            <a:endParaRPr lang="ko-KR" altLang="en-US" sz="4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C52CD-31BB-9782-92A8-1995752805BD}"/>
              </a:ext>
            </a:extLst>
          </p:cNvPr>
          <p:cNvSpPr txBox="1"/>
          <p:nvPr/>
        </p:nvSpPr>
        <p:spPr>
          <a:xfrm>
            <a:off x="725214" y="1759190"/>
            <a:ext cx="1074157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/>
              <a:t>장르</a:t>
            </a:r>
            <a:r>
              <a:rPr lang="en-US" altLang="ko-KR" sz="2000"/>
              <a:t>: </a:t>
            </a:r>
            <a:r>
              <a:rPr lang="ko-KR" altLang="en-US" sz="2000"/>
              <a:t>빌딩액션 </a:t>
            </a:r>
            <a:r>
              <a:rPr lang="en-US" altLang="ko-KR" sz="2000"/>
              <a:t>FPS</a:t>
            </a:r>
          </a:p>
          <a:p>
            <a:r>
              <a:rPr lang="ko-KR" altLang="en-US" sz="2000"/>
              <a:t>게임 설명</a:t>
            </a:r>
            <a:r>
              <a:rPr lang="en-US" altLang="ko-KR" sz="2000"/>
              <a:t>: </a:t>
            </a:r>
            <a:r>
              <a:rPr lang="ko-KR" altLang="en-US" sz="2000"/>
              <a:t>블록을 설치하고 파괴하면서 상대의 포탈을 파괴하고</a:t>
            </a:r>
            <a:r>
              <a:rPr lang="en-US" altLang="ko-KR" sz="2000"/>
              <a:t> </a:t>
            </a:r>
            <a:r>
              <a:rPr lang="ko-KR" altLang="en-US" sz="2000"/>
              <a:t>자신의 포탈을 지키는 게임</a:t>
            </a:r>
            <a:endParaRPr lang="en-US" altLang="ko-KR" sz="2000"/>
          </a:p>
          <a:p>
            <a:r>
              <a:rPr lang="ko-KR" altLang="en-US" sz="2000"/>
              <a:t>제작 기간</a:t>
            </a:r>
            <a:r>
              <a:rPr lang="en-US" altLang="ko-KR" sz="2000"/>
              <a:t>: 10</a:t>
            </a:r>
            <a:r>
              <a:rPr lang="ko-KR" altLang="en-US" sz="2000"/>
              <a:t>개월 </a:t>
            </a:r>
            <a:r>
              <a:rPr lang="en-US" altLang="ko-KR" sz="2000"/>
              <a:t>(2023.10 ~ 2024.07)</a:t>
            </a:r>
            <a:endParaRPr lang="ko-KR" altLang="en-US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Git repo: </a:t>
            </a:r>
            <a:r>
              <a:rPr lang="en-US" altLang="ko-KR" sz="2000">
                <a:hlinkClick r:id="rId2"/>
              </a:rPr>
              <a:t>9yu22/Blockers</a:t>
            </a:r>
            <a:endParaRPr lang="en-US" altLang="ko-KR" sz="2000"/>
          </a:p>
          <a:p>
            <a:r>
              <a:rPr lang="ko-KR" altLang="en-US" sz="2000"/>
              <a:t>사용 언어</a:t>
            </a:r>
            <a:r>
              <a:rPr lang="en-US" altLang="ko-KR" sz="2000"/>
              <a:t>: C++</a:t>
            </a:r>
          </a:p>
          <a:p>
            <a:r>
              <a:rPr lang="ko-KR" altLang="en-US" sz="2000"/>
              <a:t>개발 환경</a:t>
            </a:r>
            <a:r>
              <a:rPr lang="en-US" altLang="ko-KR" sz="2000"/>
              <a:t>: VisualStudio 2022, Unreal 5.3</a:t>
            </a:r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제작인원</a:t>
            </a:r>
            <a:r>
              <a:rPr lang="en-US" altLang="ko-KR" sz="2000"/>
              <a:t>: 3</a:t>
            </a:r>
            <a:r>
              <a:rPr lang="ko-KR" altLang="en-US" sz="2000"/>
              <a:t>명</a:t>
            </a:r>
            <a:endParaRPr lang="en-US" altLang="ko-KR" sz="2000"/>
          </a:p>
          <a:p>
            <a:r>
              <a:rPr lang="ko-KR" altLang="en-US" sz="2000"/>
              <a:t>역할</a:t>
            </a:r>
            <a:r>
              <a:rPr lang="en-US" altLang="ko-KR" sz="2000"/>
              <a:t>: </a:t>
            </a:r>
            <a:r>
              <a:rPr lang="ko-KR" altLang="en-US" sz="2000"/>
              <a:t>클라이언트</a:t>
            </a:r>
            <a:endParaRPr lang="en-US" altLang="ko-KR" sz="200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 sz="2000"/>
              <a:t>캐릭터 공격 및 </a:t>
            </a:r>
            <a:r>
              <a:rPr lang="en-US" altLang="ko-KR" sz="2000"/>
              <a:t>HP</a:t>
            </a:r>
            <a:r>
              <a:rPr lang="ko-KR" altLang="en-US" sz="2000"/>
              <a:t>에 따른 </a:t>
            </a:r>
            <a:r>
              <a:rPr lang="en-US" altLang="ko-KR" sz="2000"/>
              <a:t>Respawn, Portal, </a:t>
            </a:r>
            <a:r>
              <a:rPr lang="ko-KR" altLang="en-US" sz="2000"/>
              <a:t>에셋 및 레벨 제작</a:t>
            </a:r>
            <a:endParaRPr lang="en-US" altLang="ko-KR" sz="200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 sz="2000"/>
              <a:t>인벤토리</a:t>
            </a:r>
            <a:endParaRPr lang="en-US" altLang="ko-KR" sz="200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en-US" altLang="ko-KR" sz="2000"/>
              <a:t>UI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D96EE-2071-78D1-591C-19AFA5BC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49" y="2919748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D7EE4D-9D41-370F-5ED7-EFD3AEF68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549" y="4756661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353521" y="909000"/>
            <a:ext cx="103845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구현하면서 어려웠던 점</a:t>
            </a:r>
            <a:endParaRPr lang="en-US" altLang="ko-KR" sz="2000" b="1"/>
          </a:p>
          <a:p>
            <a:r>
              <a:rPr lang="en-US" altLang="ko-KR" sz="2000" b="1"/>
              <a:t> </a:t>
            </a:r>
            <a:r>
              <a:rPr lang="ko-KR" altLang="en-US" sz="2000"/>
              <a:t>인벤토리에서 선택된 아이템을 캐릭터의 손에 쥐고 있도록 하는 과정 속 </a:t>
            </a:r>
            <a:endParaRPr lang="en-US" altLang="ko-KR" sz="2000"/>
          </a:p>
          <a:p>
            <a:r>
              <a:rPr lang="en-US" altLang="ko-KR" sz="2000"/>
              <a:t> </a:t>
            </a:r>
            <a:r>
              <a:rPr lang="ko-KR" altLang="en-US" sz="2000"/>
              <a:t>인벤토리</a:t>
            </a:r>
            <a:r>
              <a:rPr lang="en-US" altLang="ko-KR" sz="2000"/>
              <a:t>slot</a:t>
            </a:r>
            <a:r>
              <a:rPr lang="ko-KR" altLang="en-US" sz="2000"/>
              <a:t>과 인벤토리</a:t>
            </a:r>
            <a:r>
              <a:rPr lang="en-US" altLang="ko-KR" sz="2000"/>
              <a:t>, </a:t>
            </a:r>
            <a:r>
              <a:rPr lang="ko-KR" altLang="en-US" sz="2000"/>
              <a:t>캐릭터 간의 상호작용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 b="1"/>
              <a:t>극복 방법</a:t>
            </a:r>
            <a:endParaRPr lang="en-US" altLang="ko-KR" sz="2000" b="1"/>
          </a:p>
          <a:p>
            <a:r>
              <a:rPr lang="en-US" altLang="ko-KR" sz="2000" b="1"/>
              <a:t> </a:t>
            </a:r>
            <a:r>
              <a:rPr lang="ko-KR" altLang="en-US" sz="2000"/>
              <a:t>아이템 데이터베이스를 만들어 인벤토리에서 선택된 </a:t>
            </a:r>
            <a:r>
              <a:rPr lang="en-US" altLang="ko-KR" sz="2000"/>
              <a:t>slot</a:t>
            </a:r>
            <a:r>
              <a:rPr lang="ko-KR" altLang="en-US" sz="2000"/>
              <a:t>의 아이템이미지를 검색하였고 </a:t>
            </a:r>
            <a:endParaRPr lang="en-US" altLang="ko-KR" sz="2000"/>
          </a:p>
          <a:p>
            <a:r>
              <a:rPr lang="ko-KR" altLang="en-US" sz="2000"/>
              <a:t> 캐릭터 손에 있던 기존의 </a:t>
            </a:r>
            <a:r>
              <a:rPr lang="en-US" altLang="ko-KR" sz="2000"/>
              <a:t>socket</a:t>
            </a:r>
            <a:r>
              <a:rPr lang="ko-KR" altLang="en-US" sz="2000"/>
              <a:t>에 적용 </a:t>
            </a:r>
            <a:endParaRPr lang="en-US" altLang="ko-KR" sz="2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42EBA-0DC6-4689-98C1-57E6E15A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21" y="3429000"/>
            <a:ext cx="361486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77F815-D0B3-E296-6AC2-A3A34D93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98" y="3429000"/>
            <a:ext cx="7809231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9DB60-6516-3C0A-FACD-440C9D2E2A63}"/>
              </a:ext>
            </a:extLst>
          </p:cNvPr>
          <p:cNvSpPr txBox="1"/>
          <p:nvPr/>
        </p:nvSpPr>
        <p:spPr>
          <a:xfrm>
            <a:off x="3783493" y="6037565"/>
            <a:ext cx="46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만든 데이터베이스와 블루프린트</a:t>
            </a:r>
            <a:r>
              <a:rPr lang="en-US" altLang="ko-KR"/>
              <a:t> </a:t>
            </a:r>
            <a:r>
              <a:rPr lang="ko-KR" altLang="en-US"/>
              <a:t>적용과정</a:t>
            </a:r>
          </a:p>
        </p:txBody>
      </p:sp>
    </p:spTree>
    <p:extLst>
      <p:ext uri="{BB962C8B-B14F-4D97-AF65-F5344CB8AC3E}">
        <p14:creationId xmlns:p14="http://schemas.microsoft.com/office/powerpoint/2010/main" val="354212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312254" y="346163"/>
            <a:ext cx="44088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구현하면서 어려웠던 점</a:t>
            </a:r>
            <a:endParaRPr lang="en-US" altLang="ko-KR" sz="2000" b="1"/>
          </a:p>
          <a:p>
            <a:r>
              <a:rPr lang="en-US" altLang="ko-KR" sz="2000" b="1"/>
              <a:t>-</a:t>
            </a:r>
            <a:r>
              <a:rPr lang="ko-KR" altLang="en-US" sz="2000" b="1"/>
              <a:t>효율적인 인벤토리 </a:t>
            </a:r>
            <a:r>
              <a:rPr lang="en-US" altLang="ko-KR" sz="2000" b="1"/>
              <a:t>add/stack/drop</a:t>
            </a:r>
          </a:p>
          <a:p>
            <a:endParaRPr lang="en-US" altLang="ko-KR" sz="2000" b="1"/>
          </a:p>
          <a:p>
            <a:r>
              <a:rPr lang="en-US" altLang="ko-KR" sz="2000" b="1"/>
              <a:t>-</a:t>
            </a:r>
            <a:r>
              <a:rPr lang="ko-KR" altLang="en-US" sz="2000" b="1"/>
              <a:t>인벤토리와 서버</a:t>
            </a:r>
            <a:endParaRPr lang="en-US" altLang="ko-KR" sz="2000" b="1"/>
          </a:p>
          <a:p>
            <a:r>
              <a:rPr lang="en-US" altLang="ko-KR" sz="2000" b="1"/>
              <a:t>-</a:t>
            </a:r>
            <a:r>
              <a:rPr lang="ko-KR" altLang="en-US" sz="2000" b="1"/>
              <a:t>캐릭터 모션과 서버</a:t>
            </a:r>
            <a:endParaRPr lang="en-US" altLang="ko-KR" sz="2000" b="1"/>
          </a:p>
          <a:p>
            <a:endParaRPr lang="en-US" altLang="ko-KR" sz="2000" b="1"/>
          </a:p>
          <a:p>
            <a:r>
              <a:rPr lang="ko-KR" altLang="en-US" sz="2000" b="1"/>
              <a:t>중점 연구과제</a:t>
            </a:r>
            <a:endParaRPr lang="en-US" altLang="ko-KR" sz="2000" b="1"/>
          </a:p>
        </p:txBody>
      </p:sp>
      <p:pic>
        <p:nvPicPr>
          <p:cNvPr id="6" name="그림 5" descr="스크린샷, 하늘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16718B0-BDDE-F7B1-1F8B-082E6CA8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6" t="32948" r="30615"/>
          <a:stretch/>
        </p:blipFill>
        <p:spPr>
          <a:xfrm>
            <a:off x="471594" y="2754050"/>
            <a:ext cx="357929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23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182</Words>
  <Application>Microsoft Office PowerPoint</Application>
  <PresentationFormat>와이드스크린</PresentationFormat>
  <Paragraphs>47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김규희 포트폴리오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규희 김</dc:creator>
  <cp:lastModifiedBy>규희 김</cp:lastModifiedBy>
  <cp:revision>66</cp:revision>
  <dcterms:created xsi:type="dcterms:W3CDTF">2024-08-13T06:25:23Z</dcterms:created>
  <dcterms:modified xsi:type="dcterms:W3CDTF">2024-08-19T13:55:50Z</dcterms:modified>
</cp:coreProperties>
</file>